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462" y="764704"/>
            <a:ext cx="11556240" cy="1271108"/>
          </a:xfrm>
          <a:prstGeom prst="rect">
            <a:avLst/>
          </a:prstGeom>
        </p:spPr>
      </p:pic>
      <p:pic>
        <p:nvPicPr>
          <p:cNvPr id="4" name="新趋势题型-4字.eps" descr="id:21475077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358902" y="2132856"/>
            <a:ext cx="5065398" cy="60963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239222" y="1952777"/>
            <a:ext cx="203773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综合填空</a:t>
            </a:r>
            <a:endParaRPr lang="zh-CN" altLang="zh-CN" sz="12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880275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文讲述了爱与其他情感住在岛上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当岛屿即将沉没时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爱向虚荣、悲伤和快乐求助却遭拒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最终得到时间的帮助逃离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因为时间理解爱的伟大。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042874"/>
            <a:ext cx="2736304" cy="668653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541913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巴中中考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322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13043"/>
            <a:ext cx="11485848" cy="2353465"/>
          </a:xfrm>
        </p:spPr>
        <p:txBody>
          <a:bodyPr/>
          <a:lstStyle/>
          <a:p>
            <a:pPr indent="71628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ago, a group of people lived together on an island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were Love, Vanity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虚荣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 and so on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day,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 would sink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沉没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people got on their boats except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she decided to ask others for help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8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44211" y="1459598"/>
            <a:ext cx="15007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the/their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9887145" y="2044563"/>
            <a:ext cx="941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Love</a:t>
            </a:r>
            <a:endParaRPr lang="zh-CN" altLang="en-US" sz="2000"/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3166258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考查代词或冠词。句意：有一天，那个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他们的小岛要沉了。根据上文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long ago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group of people lived together on an island.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可知，此处应用定冠词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特指那个小岛，也可用形容词性物主代词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，修饰名词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island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the/their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/>
          <p:nvPr/>
        </p:nvSpPr>
        <p:spPr bwMode="auto">
          <a:xfrm>
            <a:off x="360854" y="536079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考查名词。句意：除了爱，所有人都上了船，所以她决定向他人求助。根据下文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saw that Vanity had a beautiful boat.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可知，爱没上船。故填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76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saw that Vanity had a beautiful boat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Vanity,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mind taking me with you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asked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help you,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Vanity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Look, your clothes get all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want to keep my boat dry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come, you must mess it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69262" y="843706"/>
            <a:ext cx="1399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would/do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2328541" y="1957821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wet</a:t>
            </a:r>
            <a:endParaRPr lang="zh-CN" altLang="en-US" sz="180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4308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考查固定用法。句意：虚荣，你介意带上我跟你一起走吗？根据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mind taking me with you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可知，爱在询问虚荣是否会介意带上她。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mind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mind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用来表示希望得到对方的许可。故填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would/do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2847" y="409614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考查形容词。句意：看，你的衣服都湿了。根据下文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 want to keep my boat dry. If you come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must mess it.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可知，虚荣不想爱弄湿自己的船，可见爱是湿的。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湿的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作表语。故填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94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then turned to Sadness and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Sadness,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 let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get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your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Sorry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sad,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need to be alone,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Sadness replied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Love saw Happiness pass by, Love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 to ask her for help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she was so happy that she didn’t even stop to listen to what Love was saying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4354364" y="1406208"/>
            <a:ext cx="1426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so/and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4312686" y="1940569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also/then</a:t>
            </a:r>
            <a:endParaRPr lang="zh-CN" altLang="en-US" sz="180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2962542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考查连词。句意：我很悲伤，所以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并且我需要独处。前后两句存在因果关系，前因后果，用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连接，也可用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连接，表示前后的并列关系。故填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so/and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51818" y="408649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考查副词。句意：当爱看见快乐经过，爱也向她寻求帮助。根据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tried to ask her for help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可知，此处可用副词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也，还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also/then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046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Suddenly, Love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man’s voice saying,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on, Love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take you away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used his boat to take Love to a safe place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Love thanked him and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I have your name, please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 you willing to help 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Time,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replied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09542" y="870212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heard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7693161" y="1890757"/>
            <a:ext cx="73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why</a:t>
            </a:r>
            <a:endParaRPr lang="zh-CN" altLang="en-US" sz="180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29691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考查动词。句意：突然，爱听见一个老人的声音说道：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过来，爱。我会带你离开。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old man’s voice saying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可知，爱听到了声音，此处应用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听见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46156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考查疑问词。句意：还有，你为何愿意帮我？根据下文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understood how valuable you were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可知，时间老人告诉爱帮她的原因，可见此处应用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提问原因。故填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2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understood how valuable you were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made the world full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 and pleasure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my mind, everyone should help you without thinking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the old man’s words, Love was deeply moved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256667" y="871047"/>
            <a:ext cx="9348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 of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 sz="2000"/>
          </a:p>
        </p:txBody>
      </p:sp>
      <p:sp>
        <p:nvSpPr>
          <p:cNvPr id="5" name="矩形 4"/>
          <p:cNvSpPr/>
          <p:nvPr/>
        </p:nvSpPr>
        <p:spPr>
          <a:xfrm>
            <a:off x="852081" y="2150125"/>
            <a:ext cx="187096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twice/more</a:t>
            </a:r>
            <a:endParaRPr lang="zh-CN" altLang="en-US" sz="200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7151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考查介词。句意：我知道你有多宝贵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你让世界充满和平和欢乐。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full of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充满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38329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考查固定用法。句意：在我看来，每个人都应该不假思索帮助你。根据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 twice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thinking more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不假思索地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twice/more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504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2985427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034164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was so happy that she didn’t even stop to listen to what Love was saying.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她太高兴了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甚至没有停下来听爱在说什么。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109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so... 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，引导结果状语从句；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Love was saying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引导的宾语从句，作动词短语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 to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saying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9851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814</Words>
  <Application>Microsoft Office PowerPoint</Application>
  <PresentationFormat>自定义</PresentationFormat>
  <Paragraphs>34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